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60450392-8EA4-4636-BD26-13EA342573C1}" type="datetimeFigureOut">
              <a:rPr lang="en-US" smtClean="0"/>
              <a:t>7/30/2014</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693FD3D1-8C5E-432E-B07B-4C6D5084034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450392-8EA4-4636-BD26-13EA342573C1}" type="datetimeFigureOut">
              <a:rPr lang="en-US" smtClean="0"/>
              <a:t>7/30/2014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3FD3D1-8C5E-432E-B07B-4C6D5084034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450392-8EA4-4636-BD26-13EA342573C1}" type="datetimeFigureOut">
              <a:rPr lang="en-US" smtClean="0"/>
              <a:t>7/30/2014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3FD3D1-8C5E-432E-B07B-4C6D5084034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0450392-8EA4-4636-BD26-13EA342573C1}" type="datetimeFigureOut">
              <a:rPr lang="en-US" smtClean="0"/>
              <a:t>7/30/2014</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693FD3D1-8C5E-432E-B07B-4C6D5084034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60450392-8EA4-4636-BD26-13EA342573C1}" type="datetimeFigureOut">
              <a:rPr lang="en-US" smtClean="0"/>
              <a:t>7/30/2014</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693FD3D1-8C5E-432E-B07B-4C6D50840346}"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60450392-8EA4-4636-BD26-13EA342573C1}" type="datetimeFigureOut">
              <a:rPr lang="en-US" smtClean="0"/>
              <a:t>7/30/2014</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693FD3D1-8C5E-432E-B07B-4C6D5084034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60450392-8EA4-4636-BD26-13EA342573C1}" type="datetimeFigureOut">
              <a:rPr lang="en-US" smtClean="0"/>
              <a:t>7/30/2014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693FD3D1-8C5E-432E-B07B-4C6D50840346}"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0450392-8EA4-4636-BD26-13EA342573C1}" type="datetimeFigureOut">
              <a:rPr lang="en-US" smtClean="0"/>
              <a:t>7/30/2014</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3FD3D1-8C5E-432E-B07B-4C6D5084034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0450392-8EA4-4636-BD26-13EA342573C1}" type="datetimeFigureOut">
              <a:rPr lang="en-US" smtClean="0"/>
              <a:t>7/30/2014</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3FD3D1-8C5E-432E-B07B-4C6D5084034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0450392-8EA4-4636-BD26-13EA342573C1}" type="datetimeFigureOut">
              <a:rPr lang="en-US" smtClean="0"/>
              <a:t>7/30/2014</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3FD3D1-8C5E-432E-B07B-4C6D5084034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60450392-8EA4-4636-BD26-13EA342573C1}" type="datetimeFigureOut">
              <a:rPr lang="en-US" smtClean="0"/>
              <a:t>7/30/2014</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693FD3D1-8C5E-432E-B07B-4C6D50840346}"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0450392-8EA4-4636-BD26-13EA342573C1}" type="datetimeFigureOut">
              <a:rPr lang="en-US" smtClean="0"/>
              <a:t>7/30/2014</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693FD3D1-8C5E-432E-B07B-4C6D50840346}"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1026"/>
          <p:cNvSpPr>
            <a:spLocks noGrp="1" noChangeArrowheads="1"/>
          </p:cNvSpPr>
          <p:nvPr>
            <p:ph type="title"/>
          </p:nvPr>
        </p:nvSpPr>
        <p:spPr/>
        <p:txBody>
          <a:bodyPr/>
          <a:lstStyle/>
          <a:p>
            <a:r>
              <a:rPr lang="en-US"/>
              <a:t>Introductions</a:t>
            </a:r>
          </a:p>
        </p:txBody>
      </p:sp>
      <p:sp>
        <p:nvSpPr>
          <p:cNvPr id="55299" name="Rectangle 1027"/>
          <p:cNvSpPr>
            <a:spLocks noGrp="1" noChangeArrowheads="1"/>
          </p:cNvSpPr>
          <p:nvPr>
            <p:ph idx="1"/>
          </p:nvPr>
        </p:nvSpPr>
        <p:spPr/>
        <p:txBody>
          <a:bodyPr/>
          <a:lstStyle/>
          <a:p>
            <a:r>
              <a:rPr lang="en-US" dirty="0"/>
              <a:t> Select a photo</a:t>
            </a:r>
          </a:p>
          <a:p>
            <a:endParaRPr lang="en-US" dirty="0"/>
          </a:p>
          <a:p>
            <a:r>
              <a:rPr lang="en-US" dirty="0"/>
              <a:t> Share your name, grade, subject</a:t>
            </a:r>
          </a:p>
          <a:p>
            <a:endParaRPr lang="en-US" dirty="0"/>
          </a:p>
          <a:p>
            <a:r>
              <a:rPr lang="en-US" dirty="0"/>
              <a:t> Tell </a:t>
            </a:r>
            <a:r>
              <a:rPr lang="en-US" dirty="0" smtClean="0"/>
              <a:t>why you chose the photo you did &amp; the </a:t>
            </a:r>
            <a:r>
              <a:rPr lang="en-US" dirty="0"/>
              <a:t>story you associate with the </a:t>
            </a:r>
            <a:r>
              <a:rPr lang="en-US" dirty="0" smtClean="0"/>
              <a:t>photo </a:t>
            </a:r>
            <a:r>
              <a:rPr lang="en-US" dirty="0" smtClean="0"/>
              <a:t>(1 min)</a:t>
            </a:r>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381000" y="304800"/>
            <a:ext cx="8001000" cy="5878532"/>
          </a:xfrm>
          <a:prstGeom prst="rect">
            <a:avLst/>
          </a:prstGeom>
          <a:noFill/>
          <a:ln w="12700">
            <a:noFill/>
            <a:miter lim="800000"/>
            <a:headEnd type="none" w="sm" len="sm"/>
            <a:tailEnd type="none" w="sm" len="sm"/>
          </a:ln>
          <a:effectLst/>
        </p:spPr>
        <p:txBody>
          <a:bodyPr wrap="square">
            <a:spAutoFit/>
          </a:bodyPr>
          <a:lstStyle/>
          <a:p>
            <a:r>
              <a:rPr lang="en-US" sz="2800" b="1" dirty="0"/>
              <a:t>The Entry Point Approach</a:t>
            </a:r>
          </a:p>
          <a:p>
            <a:r>
              <a:rPr lang="en-US" dirty="0"/>
              <a:t>Howard Gardner, </a:t>
            </a:r>
            <a:r>
              <a:rPr lang="en-US" b="1" i="1" dirty="0"/>
              <a:t>The Unschooled Mind</a:t>
            </a:r>
            <a:r>
              <a:rPr lang="en-US" dirty="0"/>
              <a:t>, 1991</a:t>
            </a:r>
          </a:p>
          <a:p>
            <a:endParaRPr lang="en-US" dirty="0"/>
          </a:p>
          <a:p>
            <a:pPr algn="just"/>
            <a:r>
              <a:rPr lang="en-US" sz="2400" dirty="0"/>
              <a:t>“My own belief is that an rich, nourishing topic – any topic worth teaching – can be approached in at least five different ways that, roughly speaking, map onto the multiple intelligences.  We might think of the topic as a room with at least five doors or entry points in to it.  Students vary as to which entry point is most appropriate for them and which routes are most comfortable to follow once they have gained initial access to the room.  Awareness of these entry points can help the teacher introduce new materials in ways in which they can be easily grasped by a range of students; then, as students explore other entry points, they have the chance to develop those multiple perspectives that are the best antidote to stereotypical thinking.”  (p245)</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685800" y="533400"/>
            <a:ext cx="8229600" cy="5816977"/>
          </a:xfrm>
          <a:prstGeom prst="rect">
            <a:avLst/>
          </a:prstGeom>
          <a:noFill/>
          <a:ln w="12700">
            <a:noFill/>
            <a:miter lim="800000"/>
            <a:headEnd type="none" w="sm" len="sm"/>
            <a:tailEnd type="none" w="sm" len="sm"/>
          </a:ln>
          <a:effectLst/>
        </p:spPr>
        <p:txBody>
          <a:bodyPr wrap="square">
            <a:spAutoFit/>
          </a:bodyPr>
          <a:lstStyle/>
          <a:p>
            <a:r>
              <a:rPr lang="en-US" sz="3600" b="1" dirty="0"/>
              <a:t>The Entry Point Approach</a:t>
            </a:r>
          </a:p>
          <a:p>
            <a:r>
              <a:rPr lang="en-US" sz="2000" dirty="0"/>
              <a:t>Howard Gardner, </a:t>
            </a:r>
            <a:r>
              <a:rPr lang="en-US" sz="2000" b="1" i="1" dirty="0"/>
              <a:t>The Unschooled Mind</a:t>
            </a:r>
            <a:r>
              <a:rPr lang="en-US" sz="2000" dirty="0"/>
              <a:t>, 1991</a:t>
            </a:r>
          </a:p>
          <a:p>
            <a:endParaRPr lang="en-US" sz="2400" dirty="0"/>
          </a:p>
          <a:p>
            <a:r>
              <a:rPr lang="en-US" sz="2400" dirty="0" smtClean="0"/>
              <a:t>The </a:t>
            </a:r>
            <a:r>
              <a:rPr lang="en-US" sz="2400" dirty="0"/>
              <a:t>Aesthetic Window </a:t>
            </a:r>
            <a:r>
              <a:rPr lang="en-US" sz="2400" dirty="0" smtClean="0"/>
              <a:t>–</a:t>
            </a:r>
            <a:r>
              <a:rPr lang="en-US" sz="2800" dirty="0" smtClean="0"/>
              <a:t>sensory qualities </a:t>
            </a:r>
            <a:endParaRPr lang="en-US" sz="2400" dirty="0"/>
          </a:p>
          <a:p>
            <a:endParaRPr lang="en-US" sz="2400" dirty="0"/>
          </a:p>
          <a:p>
            <a:r>
              <a:rPr lang="en-US" sz="2400" dirty="0"/>
              <a:t>The Narrative </a:t>
            </a:r>
            <a:r>
              <a:rPr lang="en-US" sz="2400" dirty="0" smtClean="0"/>
              <a:t>Window- </a:t>
            </a:r>
            <a:r>
              <a:rPr lang="en-US" sz="2800" dirty="0" smtClean="0"/>
              <a:t>narration elements</a:t>
            </a:r>
            <a:endParaRPr lang="en-US" sz="2400" dirty="0"/>
          </a:p>
          <a:p>
            <a:endParaRPr lang="en-US" sz="2400" dirty="0"/>
          </a:p>
          <a:p>
            <a:r>
              <a:rPr lang="en-US" sz="2400" dirty="0"/>
              <a:t>The Logical/Quantitative Window </a:t>
            </a:r>
            <a:r>
              <a:rPr lang="en-US" sz="2400" dirty="0" smtClean="0"/>
              <a:t>–</a:t>
            </a:r>
            <a:r>
              <a:rPr lang="en-US" sz="2800" dirty="0" smtClean="0"/>
              <a:t>deductive 							reasoning/numbers</a:t>
            </a:r>
            <a:endParaRPr lang="en-US" sz="2400" dirty="0"/>
          </a:p>
          <a:p>
            <a:endParaRPr lang="en-US" sz="2400" dirty="0"/>
          </a:p>
          <a:p>
            <a:r>
              <a:rPr lang="en-US" sz="2400" dirty="0"/>
              <a:t>The Foundational </a:t>
            </a:r>
            <a:r>
              <a:rPr lang="en-US" sz="2400" dirty="0" smtClean="0"/>
              <a:t>Window</a:t>
            </a:r>
            <a:r>
              <a:rPr lang="en-US" sz="2800" dirty="0" smtClean="0"/>
              <a:t>-broad concepts/</a:t>
            </a:r>
            <a:br>
              <a:rPr lang="en-US" sz="2800" dirty="0" smtClean="0"/>
            </a:br>
            <a:r>
              <a:rPr lang="en-US" sz="2800" dirty="0" smtClean="0"/>
              <a:t>				philosophical issues</a:t>
            </a:r>
            <a:endParaRPr lang="en-US" sz="2400" dirty="0"/>
          </a:p>
          <a:p>
            <a:endParaRPr lang="en-US" sz="2400" dirty="0"/>
          </a:p>
          <a:p>
            <a:r>
              <a:rPr lang="en-US" sz="2400" dirty="0" smtClean="0"/>
              <a:t>The </a:t>
            </a:r>
            <a:r>
              <a:rPr lang="en-US" sz="2400" dirty="0"/>
              <a:t>Experiential Window </a:t>
            </a:r>
            <a:r>
              <a:rPr lang="en-US" sz="2400" dirty="0" smtClean="0"/>
              <a:t>–</a:t>
            </a:r>
            <a:r>
              <a:rPr lang="en-US" sz="2800" dirty="0" smtClean="0"/>
              <a:t>understanding by doing</a:t>
            </a:r>
            <a:endParaRPr lang="en-US" sz="2400"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12</TotalTime>
  <Words>219</Words>
  <Application>Microsoft Office PowerPoint</Application>
  <PresentationFormat>On-screen Show (4:3)</PresentationFormat>
  <Paragraphs>22</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Trek</vt:lpstr>
      <vt:lpstr>Introductions</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Introductions</dc:title>
  <dc:creator>Jennifer Wood</dc:creator>
  <cp:lastModifiedBy>Windows User</cp:lastModifiedBy>
  <cp:revision>3</cp:revision>
  <dcterms:created xsi:type="dcterms:W3CDTF">2013-06-19T18:21:16Z</dcterms:created>
  <dcterms:modified xsi:type="dcterms:W3CDTF">2014-07-31T00:52:15Z</dcterms:modified>
</cp:coreProperties>
</file>